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9" autoAdjust="0"/>
    <p:restoredTop sz="94660"/>
  </p:normalViewPr>
  <p:slideViewPr>
    <p:cSldViewPr>
      <p:cViewPr varScale="1">
        <p:scale>
          <a:sx n="67" d="100"/>
          <a:sy n="67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FB6660-B83F-482D-921A-47F36F328159}" type="datetimeFigureOut">
              <a:rPr lang="el-GR" smtClean="0"/>
              <a:t>12/6/2015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7C0031-A1D4-4790-94F0-86589596C97D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ΕΠΑΛ ΟΙΝΟΗΣ</a:t>
            </a:r>
            <a:r>
              <a:rPr lang="en-US" sz="2800" dirty="0" smtClean="0"/>
              <a:t>-</a:t>
            </a:r>
            <a:r>
              <a:rPr lang="el-GR" sz="2800" dirty="0" smtClean="0"/>
              <a:t>ΣΧΗΜΑΤΑΡΙΟΥ</a:t>
            </a:r>
            <a:br>
              <a:rPr lang="el-GR" sz="2800" dirty="0" smtClean="0"/>
            </a:br>
            <a:r>
              <a:rPr lang="el-GR" sz="2800" dirty="0" smtClean="0"/>
              <a:t>ΕΡΕΥΝΗΤΙΚΗ ΕΡΓΑΣΙΑ  Β ΤΕΤΡ. </a:t>
            </a:r>
            <a:r>
              <a:rPr lang="el-GR" sz="2800" dirty="0"/>
              <a:t> </a:t>
            </a:r>
            <a:r>
              <a:rPr lang="el-GR" sz="2800" dirty="0" smtClean="0"/>
              <a:t>ΕΤΟΥΣ 2014</a:t>
            </a:r>
            <a:r>
              <a:rPr lang="en-US" sz="2800" dirty="0" smtClean="0"/>
              <a:t>-15</a:t>
            </a:r>
            <a:br>
              <a:rPr lang="en-US" sz="2800" dirty="0" smtClean="0"/>
            </a:br>
            <a:r>
              <a:rPr lang="en-US" sz="2800" dirty="0" smtClean="0"/>
              <a:t>ME T</a:t>
            </a:r>
            <a:r>
              <a:rPr lang="el-GR" sz="2800" dirty="0" smtClean="0"/>
              <a:t>ΙΤΛΟ</a:t>
            </a:r>
            <a:br>
              <a:rPr lang="el-GR" sz="2800" dirty="0" smtClean="0"/>
            </a:br>
            <a:r>
              <a:rPr lang="el-GR" sz="2800" dirty="0" smtClean="0"/>
              <a:t>ΒΙΟΜΗΧΑΝΙΑ ΚΙΝΗΤΗΡΩΝ ΕΣΩΤΕΡΙΚΗΣ ΚΑΥΣΗΣ</a:t>
            </a:r>
            <a:br>
              <a:rPr lang="el-GR" sz="2800" dirty="0" smtClean="0"/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470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1.Ροζάκος , Σπυρίδωνος  . Θερμοδυναμική .</a:t>
            </a:r>
          </a:p>
          <a:p>
            <a:pPr marL="0" indent="0">
              <a:buNone/>
            </a:pPr>
            <a:r>
              <a:rPr lang="el-GR" sz="2000" dirty="0" smtClean="0"/>
              <a:t>2.Μηχανουργική τεχνολογία εκδόσεις </a:t>
            </a:r>
            <a:r>
              <a:rPr lang="el-GR" sz="2000" dirty="0" err="1" smtClean="0"/>
              <a:t>Ευγενιδίου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3.Εργασία του ναυπηγού μηχανολόγου  μηχανικού Ε.Μ.Π. Δημήτρη </a:t>
            </a:r>
            <a:r>
              <a:rPr lang="el-GR" sz="2000" dirty="0" err="1" smtClean="0"/>
              <a:t>Δερβένη</a:t>
            </a:r>
            <a:r>
              <a:rPr lang="el-GR" sz="2000" dirty="0" smtClean="0"/>
              <a:t>.</a:t>
            </a:r>
          </a:p>
          <a:p>
            <a:pPr marL="0" indent="0">
              <a:buNone/>
            </a:pPr>
            <a:r>
              <a:rPr lang="el-GR" sz="2000" dirty="0" smtClean="0"/>
              <a:t>4.Περιοδικό </a:t>
            </a:r>
            <a:r>
              <a:rPr lang="el-GR" sz="2000" dirty="0" err="1" smtClean="0"/>
              <a:t>καρ</a:t>
            </a:r>
            <a:r>
              <a:rPr lang="el-GR" sz="2000" dirty="0" smtClean="0"/>
              <a:t> </a:t>
            </a:r>
            <a:r>
              <a:rPr lang="el-GR" sz="2000" dirty="0" err="1" smtClean="0"/>
              <a:t>εντ</a:t>
            </a:r>
            <a:r>
              <a:rPr lang="el-GR" sz="2000" dirty="0" smtClean="0"/>
              <a:t> </a:t>
            </a:r>
            <a:r>
              <a:rPr lang="el-GR" sz="2000" dirty="0" err="1" smtClean="0"/>
              <a:t>ντράιβερ</a:t>
            </a:r>
            <a:r>
              <a:rPr lang="el-GR" sz="2000" dirty="0" smtClean="0"/>
              <a:t>  ,άρθρο του Ηλία </a:t>
            </a:r>
            <a:r>
              <a:rPr lang="el-GR" sz="2000" dirty="0" err="1" smtClean="0"/>
              <a:t>Καράογλου</a:t>
            </a:r>
            <a:r>
              <a:rPr lang="el-GR" sz="2000" dirty="0" smtClean="0"/>
              <a:t> .</a:t>
            </a:r>
          </a:p>
          <a:p>
            <a:pPr marL="0" indent="0">
              <a:buNone/>
            </a:pPr>
            <a:r>
              <a:rPr lang="el-GR" sz="2000" dirty="0" smtClean="0"/>
              <a:t>5. Αγροτική στέγη.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6.</a:t>
            </a:r>
            <a:r>
              <a:rPr lang="el-GR" sz="2000" dirty="0" smtClean="0"/>
              <a:t>Αίγλη  </a:t>
            </a:r>
            <a:r>
              <a:rPr lang="el-GR" sz="2000" dirty="0" err="1" smtClean="0"/>
              <a:t>Δημόγλου</a:t>
            </a:r>
            <a:r>
              <a:rPr lang="el-GR" sz="2000" dirty="0" smtClean="0"/>
              <a:t> «Συγκρότηση και εξέλιξη της βιομηχανίας του Βόλου» ,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Θ. </a:t>
            </a:r>
            <a:r>
              <a:rPr lang="el-GR" sz="2000" dirty="0" err="1" smtClean="0"/>
              <a:t>Μαλούτας</a:t>
            </a:r>
            <a:r>
              <a:rPr lang="el-GR" sz="2000" dirty="0" smtClean="0"/>
              <a:t> </a:t>
            </a:r>
            <a:r>
              <a:rPr lang="el-GR" sz="2000" dirty="0" err="1" smtClean="0"/>
              <a:t>επιμ</a:t>
            </a:r>
            <a:r>
              <a:rPr lang="el-GR" sz="2000" dirty="0" smtClean="0"/>
              <a:t>. «Βόλος αναζήτηση κοινωνικής ταυτότητας»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Παρατηρητής , </a:t>
            </a:r>
            <a:r>
              <a:rPr lang="el-GR" sz="2000" dirty="0" err="1" smtClean="0"/>
              <a:t>Θεσ</a:t>
            </a:r>
            <a:r>
              <a:rPr lang="el-GR" sz="2000" dirty="0" smtClean="0"/>
              <a:t>/ κη 1995.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268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16624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dirty="0" smtClean="0"/>
              <a:t>ΥΠΕΥΘΥΝΟΣ ΚΑΘΗΓΗΤΗΣ:ΤΟΡΟΜΙΔΗΣ ΠΑΝΤΕΛΗΣ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ΟΙ ΟΜΑΔΕΣ ΜΑΘΗΤΩΝ: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ΟΜΑΔΑ 1: ΤΣΑΚΙΡΗΣ ΘΑΝΑΣΗΣ </a:t>
            </a:r>
            <a:r>
              <a:rPr lang="el-GR" sz="2800" dirty="0"/>
              <a:t>ΝΤΙΣΑ ΠΑΝΑΓΙΩΤΗΣ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  ΣΑΛΤΗΣ ΓΕΩΡΓΙΟΣ       ΚΑΡΑΝΤΩΝΗΣ ΠΑΝΑΓΙΩΤΗΣ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ΟΜΑΔΑ 2:   ΚΑΛΛΗΣ ΣΩΤΗΡΗΣ</a:t>
            </a:r>
            <a:br>
              <a:rPr lang="el-GR" sz="2800" dirty="0" smtClean="0"/>
            </a:br>
            <a:r>
              <a:rPr lang="el-GR" sz="2800" dirty="0" smtClean="0"/>
              <a:t>                       ΚΑΛΙΝΟΦ ΚΙΡΙΛΟΦ ΔΗΜΗΤΡΗΣ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951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/>
              <a:t>ΟΜΑΔΑ 3:</a:t>
            </a:r>
            <a:r>
              <a:rPr lang="el-GR" sz="2800" dirty="0"/>
              <a:t> </a:t>
            </a:r>
            <a:r>
              <a:rPr lang="el-GR" sz="2800" dirty="0" smtClean="0"/>
              <a:t>  ΣΕΝΚΟ ΣΕΡΤΖΙΟ      </a:t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         ΠΙΕΤΡΙ ΑΛΜΠΕΡΤΟ</a:t>
            </a:r>
            <a:br>
              <a:rPr lang="el-GR" sz="2800" dirty="0" smtClean="0"/>
            </a:br>
            <a:r>
              <a:rPr lang="el-GR" sz="2800" dirty="0" smtClean="0"/>
              <a:t>  ΘΟΔΩΡΗΣ ΓΚΑΝΤΗΡΗΣ     ΠΟΘΗΤΟΣ ΠΑΥΛΟΣ</a:t>
            </a: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2800" dirty="0" smtClean="0"/>
              <a:t>ΟΜΑΔΑ 4 : ΣΤΑΜΑΤΙΟΥ ΒΑΓΓΕΛΗΣ</a:t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      ΠΑΥΛΟΥ ΠΑΥΛΟΣ</a:t>
            </a:r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/>
              <a:t>            </a:t>
            </a:r>
            <a:r>
              <a:rPr lang="el-GR" sz="2800" dirty="0" smtClean="0"/>
              <a:t>ΑΘΑΝΑΣΙΟΥ ΑΓΓΕΛΟΣ  </a:t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             ΜΑΜΑΛΗΣ ΓΙΑΝΝΗΣ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2601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Τι είναι Μ.Ε.Κ.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Είναι μια κατασκευή που </a:t>
            </a:r>
            <a:r>
              <a:rPr lang="el-GR" sz="2800" dirty="0"/>
              <a:t>παράγει έργο </a:t>
            </a:r>
            <a:r>
              <a:rPr lang="el-GR" sz="2800" dirty="0" smtClean="0"/>
              <a:t>μέσω καύσης. Το καύσιμο είναι  το ίδιο με  την εργαζόμενη ουσία, δηλαδή την ουσία που μας δίνει έργο. 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314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Ποια καύσιμα χρησιμοποιούν οι Μ.Ε.Κ.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l-GR" dirty="0" smtClean="0"/>
              <a:t>Χρησιμοποιούν βενζίνη , πετρέλαιο ντίζελ ,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αέριο , κηροζίνη.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0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Σε ποιες κατηγορίες χωρίζονται οι Μ.Ε.Κ.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Ως προς το είδος της εργαζόμενης ουσίας χωρίζονται σε βενζινομηχανές και πετρελαιομηχανές.</a:t>
            </a:r>
          </a:p>
          <a:p>
            <a:r>
              <a:rPr lang="el-GR" sz="2800" dirty="0" smtClean="0"/>
              <a:t>Ως προς τον τρόπο λειτουργίας  έχουμε τις :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 2χρονεσ  μηχανές , 4χρονες μηχανές ,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 περιστροφικές (</a:t>
            </a:r>
            <a:r>
              <a:rPr lang="el-GR" sz="2800" dirty="0" err="1" smtClean="0"/>
              <a:t>βάνκελ</a:t>
            </a:r>
            <a:r>
              <a:rPr lang="el-GR" sz="2800" dirty="0" smtClean="0"/>
              <a:t>) , αεριοστρόβιλοι.</a:t>
            </a:r>
          </a:p>
        </p:txBody>
      </p:sp>
    </p:spTree>
    <p:extLst>
      <p:ext uri="{BB962C8B-B14F-4D97-AF65-F5344CB8AC3E}">
        <p14:creationId xmlns:p14="http://schemas.microsoft.com/office/powerpoint/2010/main" val="36823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Που χρησιμοποιούνται οι Μ.Ε.Κ.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Στην κίνηση οχημάτων (τραίνα , αυτοκίνητα , 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μοτοσικλέτες) , πλοίων , αεροπλάνων, παιχνιδιών,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εργοστασίων.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</a:t>
            </a:r>
            <a:r>
              <a:rPr lang="el-GR" sz="2800" dirty="0" err="1" smtClean="0"/>
              <a:t>Γι΄</a:t>
            </a:r>
            <a:r>
              <a:rPr lang="el-GR" sz="2800" dirty="0" smtClean="0"/>
              <a:t> αυτό και το μέγεθός τους ποικίλει. Μια Μ.Ε.Κ.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μπορεί να χωρά σε μια παλάμη και μια άλλη να 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 καταλαμβάνει  χώρο αρκετών τετραγωνικών</a:t>
            </a:r>
          </a:p>
          <a:p>
            <a:pPr marL="0" indent="0">
              <a:buNone/>
            </a:pPr>
            <a:r>
              <a:rPr lang="el-GR" sz="2800" dirty="0" smtClean="0"/>
              <a:t> 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3990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Ποια μέρη αποτελούν μια βιομηχανία.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❶ Το τμήμα διοίκησης που έχει την ευθύνη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</a:t>
            </a:r>
            <a:r>
              <a:rPr lang="el-GR" dirty="0"/>
              <a:t>για </a:t>
            </a:r>
            <a:r>
              <a:rPr lang="el-GR" dirty="0" smtClean="0"/>
              <a:t> τη σωστή λειτουργία της παραγωγής και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των πωλήσεων.</a:t>
            </a:r>
          </a:p>
          <a:p>
            <a:pPr marL="0" indent="0">
              <a:buNone/>
            </a:pPr>
            <a:r>
              <a:rPr lang="el-GR" dirty="0" smtClean="0"/>
              <a:t>  ❷ Το τμήμα παραγωγής  στο οποίο γίνεται η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σύνθεση των κινητήρων.</a:t>
            </a:r>
          </a:p>
          <a:p>
            <a:pPr marL="0" indent="0">
              <a:buNone/>
            </a:pPr>
            <a:r>
              <a:rPr lang="el-GR" dirty="0" smtClean="0"/>
              <a:t> ❸ Το τμήμα έρευνας  που βελτιώνει την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παραγωγή και τα  προϊόντα της .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❹ Το τμήμα διαφήμισης που προωθεί τα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προϊόντα.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Ποιες είναι μερικές  Ελληνικές βιομηχανίες Μ.Ε.Κ.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  1. </a:t>
            </a:r>
            <a:r>
              <a:rPr lang="el-GR" sz="2000" dirty="0" err="1" smtClean="0"/>
              <a:t>Μαλκότσης</a:t>
            </a:r>
            <a:r>
              <a:rPr lang="el-GR" sz="2000" dirty="0" smtClean="0"/>
              <a:t> .Έδρα του είχε τον Πειραιά και έβγαζε μηχανές από το 1930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ως το1980   περίπου.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2</a:t>
            </a:r>
            <a:r>
              <a:rPr lang="el-GR" sz="2000" dirty="0"/>
              <a:t>.</a:t>
            </a:r>
            <a:r>
              <a:rPr lang="el-GR" sz="2000" dirty="0" smtClean="0"/>
              <a:t> Σοφίας. Κατασκεύαζε μηχανές απότο1912  ως τον πόλεμο. Έδρευε στην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Μυτιλήνη.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3. </a:t>
            </a:r>
            <a:r>
              <a:rPr lang="el-GR" sz="2000" dirty="0" err="1" smtClean="0"/>
              <a:t>Κανάκης</a:t>
            </a:r>
            <a:r>
              <a:rPr lang="el-GR" sz="2000" dirty="0" smtClean="0"/>
              <a:t> </a:t>
            </a:r>
            <a:r>
              <a:rPr lang="en-US" sz="2000" dirty="0" smtClean="0"/>
              <a:t>–</a:t>
            </a:r>
            <a:r>
              <a:rPr lang="el-GR" sz="2000" dirty="0"/>
              <a:t>Δ</a:t>
            </a:r>
            <a:r>
              <a:rPr lang="el-GR" sz="2000" dirty="0" smtClean="0"/>
              <a:t>ημάδης .Κατασκεύαζε μηχανές από το1920 ως το1950 . Η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έδρα του ήταν στο Βόλο.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4.  </a:t>
            </a:r>
            <a:r>
              <a:rPr lang="el-GR" sz="2000" dirty="0"/>
              <a:t>Ροδίτης . </a:t>
            </a:r>
            <a:r>
              <a:rPr lang="el-GR" sz="2000" dirty="0" smtClean="0"/>
              <a:t>Κατασκεύαζε μηχανές στο Βόλο από το 1920 ως το 1970.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Όλες οι παραπάνω μηχανές κινούσαν καΐκια και οχήματα  , πότιζαν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χωράφια και ήταν αξιόπιστες . Σήμερα δεν κατασκευάζονται πλέον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Μ.Ε.Κ. στη  χώρα μας. Οι παραπάνω εταιρίες είναι μερικές από τις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δεκάδες του είδους  που υπήρχαν στην Ελλάδα.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406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</TotalTime>
  <Words>423</Words>
  <Application>Microsoft Office PowerPoint</Application>
  <PresentationFormat>Προβολή στην οθόνη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Αποκορύφωμα</vt:lpstr>
      <vt:lpstr>ΕΠΑΛ ΟΙΝΟΗΣ-ΣΧΗΜΑΤΑΡΙΟΥ ΕΡΕΥΝΗΤΙΚΗ ΕΡΓΑΣΙΑ  Β ΤΕΤΡ.  ΕΤΟΥΣ 2014-15 ME TΙΤΛΟ ΒΙΟΜΗΧΑΝΙΑ ΚΙΝΗΤΗΡΩΝ ΕΣΩΤΕΡΙΚΗΣ ΚΑΥΣΗΣ </vt:lpstr>
      <vt:lpstr>ΥΠΕΥΘΥΝΟΣ ΚΑΘΗΓΗΤΗΣ:ΤΟΡΟΜΙΔΗΣ ΠΑΝΤΕΛΗΣ  ΟΙ ΟΜΑΔΕΣ ΜΑΘΗΤΩΝ:  ΟΜΑΔΑ 1: ΤΣΑΚΙΡΗΣ ΘΑΝΑΣΗΣ ΝΤΙΣΑ ΠΑΝΑΓΙΩΤΗΣ   ΣΑΛΤΗΣ ΓΕΩΡΓΙΟΣ       ΚΑΡΑΝΤΩΝΗΣ ΠΑΝΑΓΙΩΤΗΣ  ΟΜΑΔΑ 2:   ΚΑΛΛΗΣ ΣΩΤΗΡΗΣ                        ΚΑΛΙΝΟΦ ΚΙΡΙΛΟΦ ΔΗΜΗΤΡΗΣ   </vt:lpstr>
      <vt:lpstr>ΟΜΑΔΑ 3:   ΣΕΝΚΟ ΣΕΡΤΖΙΟ                              ΠΙΕΤΡΙ ΑΛΜΠΕΡΤΟ   ΘΟΔΩΡΗΣ ΓΚΑΝΤΗΡΗΣ     ΠΟΘΗΤΟΣ ΠΑΥΛΟΣ  ΟΜΑΔΑ 4 : ΣΤΑΜΑΤΙΟΥ ΒΑΓΓΕΛΗΣ                     ΠΑΥΛΟΥ ΠΑΥΛΟΣ             ΑΘΑΝΑΣΙΟΥ ΑΓΓΕΛΟΣ                 ΜΑΜΑΛΗΣ ΓΙΑΝΝΗΣ</vt:lpstr>
      <vt:lpstr>Τι είναι Μ.Ε.Κ.</vt:lpstr>
      <vt:lpstr>Ποια καύσιμα χρησιμοποιούν οι Μ.Ε.Κ. </vt:lpstr>
      <vt:lpstr>Σε ποιες κατηγορίες χωρίζονται οι Μ.Ε.Κ.</vt:lpstr>
      <vt:lpstr>Που χρησιμοποιούνται οι Μ.Ε.Κ. </vt:lpstr>
      <vt:lpstr>Ποια μέρη αποτελούν μια βιομηχανία.</vt:lpstr>
      <vt:lpstr>Ποιες είναι μερικές  Ελληνικές βιομηχανίες Μ.Ε.Κ. </vt:lpstr>
      <vt:lpstr>Βιβλιογραφία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ΕΠΑΛ ΟΙΝΟΗΣ-ΣΧΗΜΑΤΑΡΙΟΥ ΕΡΕΥΝΗΤΙΚΗ ΕΡΓΑΣΙΑ  Β ΤΕΤΡ.  ΕΤΟΥΣ 2014-15 ME TΙΤΛΟ ΒΙΟΜΗΧΑΝΙΑ ΚΙΝΗΤΗΡΩΝ ΕΣΩΤΕΡΙΚΗΣ ΚΑΥΣΗΣ </dc:title>
  <dc:creator>expert</dc:creator>
  <cp:lastModifiedBy>expert</cp:lastModifiedBy>
  <cp:revision>16</cp:revision>
  <dcterms:created xsi:type="dcterms:W3CDTF">2015-05-05T15:31:45Z</dcterms:created>
  <dcterms:modified xsi:type="dcterms:W3CDTF">2015-06-12T12:04:49Z</dcterms:modified>
</cp:coreProperties>
</file>